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Relationship Id="rId64" Type="http://schemas.openxmlformats.org/officeDocument/2006/relationships/slide" Target="slides/slide59.xml"/>
<Relationship Id="rId65" Type="http://schemas.openxmlformats.org/officeDocument/2006/relationships/slide" Target="slides/slide60.xml"/>
<Relationship Id="rId66" Type="http://schemas.openxmlformats.org/officeDocument/2006/relationships/slide" Target="slides/slide61.xml"/>
<Relationship Id="rId67" Type="http://schemas.openxmlformats.org/officeDocument/2006/relationships/slide" Target="slides/slide62.xml"/>
<Relationship Id="rId68" Type="http://schemas.openxmlformats.org/officeDocument/2006/relationships/slide" Target="slides/slide63.xml"/>
<Relationship Id="rId69" Type="http://schemas.openxmlformats.org/officeDocument/2006/relationships/slide" Target="slides/slide64.xml"/>
<Relationship Id="rId70" Type="http://schemas.openxmlformats.org/officeDocument/2006/relationships/slide" Target="slides/slide65.xml"/>
<Relationship Id="rId71" Type="http://schemas.openxmlformats.org/officeDocument/2006/relationships/slide" Target="slides/slide66.xml"/>
<Relationship Id="rId72" Type="http://schemas.openxmlformats.org/officeDocument/2006/relationships/slide" Target="slides/slide67.xml"/>
<Relationship Id="rId73" Type="http://schemas.openxmlformats.org/officeDocument/2006/relationships/slide" Target="slides/slide68.xml"/>
<Relationship Id="rId74" Type="http://schemas.openxmlformats.org/officeDocument/2006/relationships/slide" Target="slides/slide69.xml"/>
<Relationship Id="rId75" Type="http://schemas.openxmlformats.org/officeDocument/2006/relationships/slide" Target="slides/slide7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d7d7556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1beef7f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1b75c9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e292014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fbaf96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a3d6366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707462a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de20513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8bd5928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17567dc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9e32fa0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616a82a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8b707f5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62a3e06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ff5aef7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cec35f8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1d1b4d0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5e3b0d6d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c256d69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59a5a6d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8c145ec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289712c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371a09c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0e06318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c7ee9bc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5dc1558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b762087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85a4565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2f6ed19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3ac411a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c566a07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90e68bb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46e9799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36d113a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ac127f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57d3d73e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9326e3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9f66f9b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979ff91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0d639fc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1e43221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b6f7930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b575f13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42ab611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ab9486a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d1ed3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4262d1f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8b9feed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e89a76e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7631451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9df8ff2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be15ddd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bb7d0a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813ae99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13c7760f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4ef512ea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2a99375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fef6de2.pn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b0bb2b3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55e61198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3def867e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686fc267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3181c34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582c14f2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2c23a0bd.png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53c177e8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54fe9abe.png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540ce6a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8c0cd03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64c7c57e164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christophergaskell</cp:lastModifiedBy>
  <cp:revision>5</cp:revision>
  <dcterms:created xsi:type="dcterms:W3CDTF">2021-02-25T16:50:42Z</dcterms:created>
  <dcterms:modified xsi:type="dcterms:W3CDTF">2021-08-15T18:26:52Z</dcterms:modified>
</cp:coreProperties>
</file>